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9" r:id="rId6"/>
    <p:sldId id="280" r:id="rId7"/>
    <p:sldId id="276" r:id="rId8"/>
    <p:sldId id="260" r:id="rId9"/>
    <p:sldId id="261" r:id="rId10"/>
    <p:sldId id="262" r:id="rId11"/>
    <p:sldId id="263" r:id="rId12"/>
    <p:sldId id="266" r:id="rId13"/>
    <p:sldId id="271" r:id="rId14"/>
    <p:sldId id="284" r:id="rId15"/>
    <p:sldId id="275" r:id="rId16"/>
    <p:sldId id="264" r:id="rId17"/>
    <p:sldId id="285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77A1D3-C1C5-41A9-95ED-8EB06BE4393F}" v="3" dt="2023-01-12T09:47:12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55" d="100"/>
          <a:sy n="55" d="100"/>
        </p:scale>
        <p:origin x="52" y="1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Rhodes" userId="d8c7ae50-eee4-4751-86b4-96a377e97930" providerId="ADAL" clId="{AF77A1D3-C1C5-41A9-95ED-8EB06BE4393F}"/>
    <pc:docChg chg="delSld modSld">
      <pc:chgData name="Michelle Rhodes" userId="d8c7ae50-eee4-4751-86b4-96a377e97930" providerId="ADAL" clId="{AF77A1D3-C1C5-41A9-95ED-8EB06BE4393F}" dt="2023-01-12T09:47:12.704" v="26" actId="14100"/>
      <pc:docMkLst>
        <pc:docMk/>
      </pc:docMkLst>
      <pc:sldChg chg="modSp mod">
        <pc:chgData name="Michelle Rhodes" userId="d8c7ae50-eee4-4751-86b4-96a377e97930" providerId="ADAL" clId="{AF77A1D3-C1C5-41A9-95ED-8EB06BE4393F}" dt="2023-01-12T09:47:12.704" v="26" actId="14100"/>
        <pc:sldMkLst>
          <pc:docMk/>
          <pc:sldMk cId="14470474" sldId="257"/>
        </pc:sldMkLst>
        <pc:spChg chg="mod">
          <ac:chgData name="Michelle Rhodes" userId="d8c7ae50-eee4-4751-86b4-96a377e97930" providerId="ADAL" clId="{AF77A1D3-C1C5-41A9-95ED-8EB06BE4393F}" dt="2023-01-12T09:47:12.704" v="26" actId="14100"/>
          <ac:spMkLst>
            <pc:docMk/>
            <pc:sldMk cId="14470474" sldId="257"/>
            <ac:spMk id="7175" creationId="{00000000-0000-0000-0000-000000000000}"/>
          </ac:spMkLst>
        </pc:spChg>
      </pc:sldChg>
      <pc:sldChg chg="del">
        <pc:chgData name="Michelle Rhodes" userId="d8c7ae50-eee4-4751-86b4-96a377e97930" providerId="ADAL" clId="{AF77A1D3-C1C5-41A9-95ED-8EB06BE4393F}" dt="2023-01-12T09:25:37.233" v="0" actId="47"/>
        <pc:sldMkLst>
          <pc:docMk/>
          <pc:sldMk cId="696048820" sldId="281"/>
        </pc:sldMkLst>
      </pc:sldChg>
      <pc:sldChg chg="del">
        <pc:chgData name="Michelle Rhodes" userId="d8c7ae50-eee4-4751-86b4-96a377e97930" providerId="ADAL" clId="{AF77A1D3-C1C5-41A9-95ED-8EB06BE4393F}" dt="2023-01-12T09:25:37.233" v="0" actId="47"/>
        <pc:sldMkLst>
          <pc:docMk/>
          <pc:sldMk cId="4204494448" sldId="282"/>
        </pc:sldMkLst>
      </pc:sldChg>
      <pc:sldChg chg="del">
        <pc:chgData name="Michelle Rhodes" userId="d8c7ae50-eee4-4751-86b4-96a377e97930" providerId="ADAL" clId="{AF77A1D3-C1C5-41A9-95ED-8EB06BE4393F}" dt="2023-01-12T09:25:37.233" v="0" actId="47"/>
        <pc:sldMkLst>
          <pc:docMk/>
          <pc:sldMk cId="2712752607" sldId="2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4" b="33180"/>
          <a:stretch/>
        </p:blipFill>
        <p:spPr>
          <a:xfrm>
            <a:off x="3969835" y="183617"/>
            <a:ext cx="2249577" cy="702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0" y="9340906"/>
            <a:ext cx="2249577" cy="3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04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A3B2-ECB7-444B-A4F3-630CC6934C7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45722-6A61-409D-B3F7-33B2401E1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D8FD0A07-A9D1-4B98-B1DF-B6C523BD4A08}" type="slidenum">
              <a:rPr lang="en-GB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5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1484785"/>
            <a:ext cx="3995904" cy="2115667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3886200"/>
            <a:ext cx="3995904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6714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467544" cy="6867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4" b="33180"/>
          <a:stretch/>
        </p:blipFill>
        <p:spPr>
          <a:xfrm>
            <a:off x="6372200" y="169140"/>
            <a:ext cx="2269541" cy="647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6333592"/>
            <a:ext cx="2269541" cy="34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13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78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68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08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1484785"/>
            <a:ext cx="3995904" cy="2115667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3886200"/>
            <a:ext cx="3995904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" y="-784"/>
            <a:ext cx="4572523" cy="68679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467544" cy="6867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4" b="33180"/>
          <a:stretch/>
        </p:blipFill>
        <p:spPr>
          <a:xfrm>
            <a:off x="6372200" y="169140"/>
            <a:ext cx="2269541" cy="647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6333592"/>
            <a:ext cx="2269541" cy="34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Fire Appli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1484785"/>
            <a:ext cx="3995904" cy="2115667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3886200"/>
            <a:ext cx="3995904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6714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467544" cy="6867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4" b="33180"/>
          <a:stretch/>
        </p:blipFill>
        <p:spPr>
          <a:xfrm>
            <a:off x="6372200" y="169140"/>
            <a:ext cx="2269541" cy="647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6333592"/>
            <a:ext cx="2269541" cy="34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6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Firefig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1484785"/>
            <a:ext cx="3995904" cy="2115667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3886200"/>
            <a:ext cx="3995904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" y="0"/>
            <a:ext cx="4559856" cy="686714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467544" cy="6867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4" b="33180"/>
          <a:stretch/>
        </p:blipFill>
        <p:spPr>
          <a:xfrm>
            <a:off x="6372200" y="169140"/>
            <a:ext cx="2269541" cy="647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6333592"/>
            <a:ext cx="2269541" cy="34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Masc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1484785"/>
            <a:ext cx="3995904" cy="2115667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3886200"/>
            <a:ext cx="3995904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" y="0"/>
            <a:ext cx="4572001" cy="686714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467544" cy="6867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4" b="33180"/>
          <a:stretch/>
        </p:blipFill>
        <p:spPr>
          <a:xfrm>
            <a:off x="6372200" y="169140"/>
            <a:ext cx="2269541" cy="647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6333592"/>
            <a:ext cx="2269541" cy="34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Pan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1484785"/>
            <a:ext cx="3995904" cy="2115667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3886200"/>
            <a:ext cx="3995904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" y="1"/>
            <a:ext cx="4553799" cy="685802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467544" cy="6867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4" b="33180"/>
          <a:stretch/>
        </p:blipFill>
        <p:spPr>
          <a:xfrm>
            <a:off x="6372200" y="169140"/>
            <a:ext cx="2269541" cy="647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6333592"/>
            <a:ext cx="2269541" cy="34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0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01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3921076"/>
            <a:ext cx="8280920" cy="2028205"/>
          </a:xfrm>
        </p:spPr>
        <p:txBody>
          <a:bodyPr anchor="t">
            <a:normAutofit/>
          </a:bodyPr>
          <a:lstStyle>
            <a:lvl1pPr algn="l">
              <a:defRPr sz="3600" b="1" cap="none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5" y="2420889"/>
            <a:ext cx="82809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6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3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4" b="33180"/>
          <a:stretch/>
        </p:blipFill>
        <p:spPr>
          <a:xfrm>
            <a:off x="6372200" y="6093297"/>
            <a:ext cx="2269541" cy="64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3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0" r:id="rId4"/>
    <p:sldLayoutId id="2147483661" r:id="rId5"/>
    <p:sldLayoutId id="2147483662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entury Gothic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png"/><Relationship Id="rId7" Type="http://schemas.openxmlformats.org/officeDocument/2006/relationships/image" Target="../media/image37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gif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fireman_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38179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5181600" y="609601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solidFill>
            <a:srgbClr val="293E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7174" name="Picture 13" descr="webSaferGraphic BLUETEX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6072189"/>
            <a:ext cx="2508251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5890816" y="2279065"/>
            <a:ext cx="23387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 dirty="0">
                <a:solidFill>
                  <a:srgbClr val="0070C0"/>
                </a:solidFill>
              </a:rPr>
              <a:t>KS2</a:t>
            </a:r>
          </a:p>
          <a:p>
            <a:pPr eaLnBrk="1" hangingPunct="1"/>
            <a:r>
              <a:rPr lang="en-GB" sz="3200" dirty="0">
                <a:solidFill>
                  <a:srgbClr val="0070C0"/>
                </a:solidFill>
              </a:rPr>
              <a:t>Fire Safety </a:t>
            </a:r>
          </a:p>
        </p:txBody>
      </p:sp>
    </p:spTree>
    <p:extLst>
      <p:ext uri="{BB962C8B-B14F-4D97-AF65-F5344CB8AC3E}">
        <p14:creationId xmlns:p14="http://schemas.microsoft.com/office/powerpoint/2010/main" val="144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332656"/>
            <a:ext cx="3743771" cy="50447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GB" sz="2800" b="1" dirty="0">
                <a:latin typeface="Arial" charset="0"/>
              </a:rPr>
              <a:t>Smoke alarms</a:t>
            </a: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dirty="0">
              <a:latin typeface="Arial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6173">
            <a:off x="5936530" y="634042"/>
            <a:ext cx="2107860" cy="215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989">
            <a:off x="755281" y="2651523"/>
            <a:ext cx="3061189" cy="33689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48472" y="329880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/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specialist alarms</a:t>
            </a:r>
          </a:p>
          <a:p>
            <a:pPr lvl="0" indent="-342900"/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will alert those</a:t>
            </a:r>
          </a:p>
          <a:p>
            <a:pPr lvl="0" indent="-342900"/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 impairment</a:t>
            </a:r>
          </a:p>
          <a:p>
            <a:pPr lvl="0" indent="-342900"/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event of a fire.</a:t>
            </a:r>
          </a:p>
        </p:txBody>
      </p:sp>
    </p:spTree>
    <p:extLst>
      <p:ext uri="{BB962C8B-B14F-4D97-AF65-F5344CB8AC3E}">
        <p14:creationId xmlns:p14="http://schemas.microsoft.com/office/powerpoint/2010/main" val="27179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332656"/>
            <a:ext cx="3743771" cy="5044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sz="2800" b="1" dirty="0">
                <a:latin typeface="Arial" charset="0"/>
              </a:rPr>
              <a:t>Home safety</a:t>
            </a: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dirty="0"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9551" y="2367394"/>
            <a:ext cx="2592289" cy="1925701"/>
            <a:chOff x="1530095" y="3717032"/>
            <a:chExt cx="3240360" cy="22675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83768" y="4437112"/>
              <a:ext cx="1139095" cy="124758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095" y="3717032"/>
              <a:ext cx="3240360" cy="2267567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32" y="4437112"/>
            <a:ext cx="1361505" cy="1292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1" y="2751626"/>
            <a:ext cx="1100835" cy="1286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43" y="3179154"/>
            <a:ext cx="2448271" cy="3116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09" y="-61427"/>
            <a:ext cx="3161769" cy="3130387"/>
          </a:xfrm>
          <a:prstGeom prst="rect">
            <a:avLst/>
          </a:prstGeom>
        </p:spPr>
      </p:pic>
      <p:pic>
        <p:nvPicPr>
          <p:cNvPr id="1026" name="Picture 2" descr="F:\Scout badge\wet-camp-fire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10644"/>
            <a:ext cx="1501899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79" y="2478385"/>
            <a:ext cx="745844" cy="7378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77" y="952791"/>
            <a:ext cx="745844" cy="737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0301">
            <a:off x="7178172" y="2412456"/>
            <a:ext cx="754051" cy="7875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608">
            <a:off x="3569838" y="3063107"/>
            <a:ext cx="754051" cy="78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8" y="3789040"/>
            <a:ext cx="2377629" cy="2387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9035">
            <a:off x="797689" y="1214996"/>
            <a:ext cx="2419571" cy="238467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6579" y="332656"/>
            <a:ext cx="3237309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sz="2800" b="1" dirty="0">
                <a:latin typeface="Arial" charset="0"/>
              </a:rPr>
              <a:t>Bed time routine</a:t>
            </a: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3389" y="1313657"/>
            <a:ext cx="5201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doors at night. </a:t>
            </a:r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will hold back a fire and prevent poisonous smoke from filling the house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848" y="4451628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that exits are kept clear.</a:t>
            </a:r>
          </a:p>
          <a:p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clutter can affect escape and intensify the spread of fire </a:t>
            </a:r>
          </a:p>
          <a:p>
            <a:endParaRPr lang="en-GB" sz="240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74" y="4135587"/>
            <a:ext cx="2298410" cy="2101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582">
            <a:off x="536265" y="1297045"/>
            <a:ext cx="2480375" cy="2311126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6579" y="332656"/>
            <a:ext cx="3237309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sz="2800" b="1" dirty="0">
                <a:latin typeface="Arial" charset="0"/>
              </a:rPr>
              <a:t>Aiding escape</a:t>
            </a: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8542" y="1464246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keys in a safe pla</a:t>
            </a:r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(on a hook/ in a drawer) near to the main escape door (not in another room)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4653136"/>
            <a:ext cx="4079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event of a fire</a:t>
            </a:r>
          </a:p>
          <a:p>
            <a:r>
              <a:rPr lang="en-GB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out, stay out and call 999 for the fire service</a:t>
            </a:r>
          </a:p>
        </p:txBody>
      </p:sp>
    </p:spTree>
    <p:extLst>
      <p:ext uri="{BB962C8B-B14F-4D97-AF65-F5344CB8AC3E}">
        <p14:creationId xmlns:p14="http://schemas.microsoft.com/office/powerpoint/2010/main" val="1650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48390"/>
            <a:ext cx="4968552" cy="431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7626D0-7998-45C4-8757-D24C51D1579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904"/>
            <a:ext cx="7415212" cy="1081088"/>
          </a:xfrm>
        </p:spPr>
        <p:txBody>
          <a:bodyPr/>
          <a:lstStyle/>
          <a:p>
            <a:pPr algn="l"/>
            <a:r>
              <a:rPr lang="en-GB" sz="2400" b="1" dirty="0">
                <a:latin typeface="Arial" charset="0"/>
              </a:rPr>
              <a:t>This presentation will help to identify:-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844875"/>
            <a:ext cx="7632848" cy="345633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charset="0"/>
              </a:rPr>
              <a:t>how the local fire service works</a:t>
            </a:r>
          </a:p>
          <a:p>
            <a:r>
              <a:rPr lang="en-GB" sz="2400" dirty="0">
                <a:latin typeface="Arial" charset="0"/>
              </a:rPr>
              <a:t>fire risks</a:t>
            </a:r>
          </a:p>
          <a:p>
            <a:r>
              <a:rPr lang="en-GB" sz="2400" dirty="0">
                <a:latin typeface="Arial" charset="0"/>
              </a:rPr>
              <a:t>reducing hazards around the home and in camp</a:t>
            </a:r>
          </a:p>
          <a:p>
            <a:r>
              <a:rPr lang="en-GB" sz="2400" dirty="0">
                <a:latin typeface="Arial" charset="0"/>
              </a:rPr>
              <a:t>a bed time routine</a:t>
            </a:r>
          </a:p>
          <a:p>
            <a:r>
              <a:rPr lang="en-GB" sz="2400" dirty="0">
                <a:latin typeface="Arial" charset="0"/>
              </a:rPr>
              <a:t>an escape plan</a:t>
            </a:r>
          </a:p>
          <a:p>
            <a:r>
              <a:rPr lang="en-GB" sz="2400" dirty="0">
                <a:latin typeface="Arial" charset="0"/>
              </a:rPr>
              <a:t>fire extinguishers and their use</a:t>
            </a:r>
          </a:p>
          <a:p>
            <a:endParaRPr lang="en-GB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899263"/>
            <a:ext cx="3778209" cy="377820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9512" y="240617"/>
            <a:ext cx="2592288" cy="2409592"/>
            <a:chOff x="179512" y="240618"/>
            <a:chExt cx="2209428" cy="2053715"/>
          </a:xfrm>
        </p:grpSpPr>
        <p:sp>
          <p:nvSpPr>
            <p:cNvPr id="2" name="TextBox 1"/>
            <p:cNvSpPr txBox="1"/>
            <p:nvPr/>
          </p:nvSpPr>
          <p:spPr>
            <a:xfrm>
              <a:off x="179512" y="1979548"/>
              <a:ext cx="2209428" cy="314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Role of a firefighter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51" y="240618"/>
              <a:ext cx="1102429" cy="182023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4664"/>
            <a:ext cx="2736304" cy="2736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309" y="2961203"/>
            <a:ext cx="3924181" cy="3924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528">
            <a:off x="6145220" y="2934458"/>
            <a:ext cx="3049288" cy="3049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25" y="564242"/>
            <a:ext cx="3299735" cy="3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27977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itchFamily="34" charset="0"/>
                <a:cs typeface="Arial" pitchFamily="34" charset="0"/>
              </a:rPr>
              <a:t>Predict the safety messages in the following animations:</a:t>
            </a:r>
          </a:p>
        </p:txBody>
      </p:sp>
    </p:spTree>
    <p:extLst>
      <p:ext uri="{BB962C8B-B14F-4D97-AF65-F5344CB8AC3E}">
        <p14:creationId xmlns:p14="http://schemas.microsoft.com/office/powerpoint/2010/main" val="503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32656"/>
            <a:ext cx="2160240" cy="6192688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b="1" dirty="0">
                <a:latin typeface="Arial" charset="0"/>
              </a:rPr>
              <a:t>Cooking</a:t>
            </a: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dirty="0">
              <a:latin typeface="Arial" charset="0"/>
            </a:endParaRPr>
          </a:p>
          <a:p>
            <a:pPr>
              <a:buFontTx/>
              <a:buNone/>
            </a:pPr>
            <a:endParaRPr lang="en-GB" sz="28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7" y="1147674"/>
            <a:ext cx="1963291" cy="21945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7824" y="1628800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leave pans unattended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occupier burning food due to forgetfulness?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5" y="3493412"/>
            <a:ext cx="2251323" cy="216783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15490" r="23779" b="14250"/>
          <a:stretch/>
        </p:blipFill>
        <p:spPr bwMode="auto">
          <a:xfrm>
            <a:off x="4719438" y="430314"/>
            <a:ext cx="1118587" cy="119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26786" y="4060229"/>
            <a:ext cx="5649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chip pan/hot oil being used?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try to put out oil fire with water</a:t>
            </a:r>
          </a:p>
        </p:txBody>
      </p:sp>
    </p:spTree>
    <p:extLst>
      <p:ext uri="{BB962C8B-B14F-4D97-AF65-F5344CB8AC3E}">
        <p14:creationId xmlns:p14="http://schemas.microsoft.com/office/powerpoint/2010/main" val="295623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32656"/>
            <a:ext cx="3528392" cy="576064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b="1" dirty="0">
                <a:latin typeface="Arial" charset="0"/>
              </a:rPr>
              <a:t>Candles</a:t>
            </a:r>
          </a:p>
          <a:p>
            <a:pPr>
              <a:buFontTx/>
              <a:buNone/>
            </a:pPr>
            <a:endParaRPr lang="en-GB" sz="2800" dirty="0">
              <a:latin typeface="Arial" charset="0"/>
            </a:endParaRPr>
          </a:p>
          <a:p>
            <a:pPr>
              <a:buFontTx/>
              <a:buNone/>
            </a:pPr>
            <a:endParaRPr lang="en-GB" sz="2800" dirty="0">
              <a:latin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80112" y="4499828"/>
            <a:ext cx="3384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GB" sz="1800" dirty="0">
                <a:solidFill>
                  <a:srgbClr val="0070C0"/>
                </a:solidFill>
              </a:rPr>
              <a:t>  Bath fire caused by candles</a:t>
            </a:r>
          </a:p>
        </p:txBody>
      </p:sp>
      <p:sp>
        <p:nvSpPr>
          <p:cNvPr id="11270" name="Left Arrow Callout 3"/>
          <p:cNvSpPr>
            <a:spLocks noChangeArrowheads="1"/>
          </p:cNvSpPr>
          <p:nvPr/>
        </p:nvSpPr>
        <p:spPr bwMode="auto">
          <a:xfrm rot="367684">
            <a:off x="4572000" y="4437063"/>
            <a:ext cx="3944939" cy="1223962"/>
          </a:xfrm>
          <a:prstGeom prst="leftArrowCallout">
            <a:avLst>
              <a:gd name="adj1" fmla="val 45852"/>
              <a:gd name="adj2" fmla="val 23963"/>
              <a:gd name="adj3" fmla="val 25009"/>
              <a:gd name="adj4" fmla="val 649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35822">
            <a:off x="3097816" y="3545649"/>
            <a:ext cx="3052017" cy="2044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2558478" cy="2471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1164268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Arial" charset="0"/>
              </a:rPr>
              <a:t>Never leave candles unattended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charset="0"/>
              </a:rPr>
              <a:t>Keep away from flammable fabrics (e.g. curtains) and surfaces (e.g. baths)</a:t>
            </a:r>
          </a:p>
        </p:txBody>
      </p:sp>
    </p:spTree>
    <p:extLst>
      <p:ext uri="{BB962C8B-B14F-4D97-AF65-F5344CB8AC3E}">
        <p14:creationId xmlns:p14="http://schemas.microsoft.com/office/powerpoint/2010/main" val="126254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33168"/>
            <a:ext cx="1602432" cy="1903744"/>
          </a:xfrm>
          <a:prstGeom prst="rect">
            <a:avLst/>
          </a:prstGeom>
        </p:spPr>
      </p:pic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864" y="332656"/>
            <a:ext cx="5191256" cy="237626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2800" b="1" dirty="0">
                <a:latin typeface="Arial" charset="0"/>
              </a:rPr>
              <a:t>Electrical</a:t>
            </a:r>
            <a:r>
              <a:rPr lang="en-GB" sz="2400" b="1" dirty="0">
                <a:latin typeface="Arial" charset="0"/>
              </a:rPr>
              <a:t> </a:t>
            </a:r>
          </a:p>
          <a:p>
            <a:pPr>
              <a:buFontTx/>
              <a:buNone/>
            </a:pPr>
            <a:r>
              <a:rPr lang="en-GB" sz="2400" b="1" dirty="0">
                <a:latin typeface="Arial" charset="0"/>
              </a:rPr>
              <a:t>    </a:t>
            </a:r>
            <a:endParaRPr lang="en-GB" sz="24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5936" y="5190291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If cables are frayed or in bad condition they may catch fire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32" y="4782088"/>
            <a:ext cx="2094912" cy="1815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3032" y="836712"/>
            <a:ext cx="7279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plug socket supplies 13 amps of electricity</a:t>
            </a:r>
          </a:p>
          <a:p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If an appliance gets hot or cold it usually needs</a:t>
            </a:r>
          </a:p>
          <a:p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all the electricity from that one socket to work</a:t>
            </a:r>
          </a:p>
          <a:p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safely (kettle, toaster, washer, dryer, hair dryer,</a:t>
            </a:r>
          </a:p>
          <a:p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hair straighteners, fridge, freezer)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3212976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Appliances use different amounts of power. A lamp may use 3 amps and a TV 5 amps. </a:t>
            </a:r>
            <a:r>
              <a:rPr lang="en-GB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 adaptor is needed, make sure it is using less than or equal to 13 amps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2340203" cy="214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32234"/>
            <a:ext cx="1799555" cy="1440582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b="1" dirty="0">
                <a:latin typeface="Arial" charset="0"/>
              </a:rPr>
              <a:t>Smoking</a:t>
            </a:r>
          </a:p>
          <a:p>
            <a:pPr>
              <a:buFontTx/>
              <a:buNone/>
            </a:pPr>
            <a:endParaRPr lang="en-GB" sz="28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25173"/>
            <a:ext cx="2001147" cy="2117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4" y="3824262"/>
            <a:ext cx="4032666" cy="2341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309" y="2623246"/>
            <a:ext cx="1121761" cy="1201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155679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use an ash tray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458112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smoke in places where you are likely to fall asleep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292494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/>
            <a:r>
              <a:rPr lang="en-GB" dirty="0">
                <a:solidFill>
                  <a:srgbClr val="0070C0"/>
                </a:solidFill>
                <a:latin typeface="Arial" charset="0"/>
              </a:rPr>
              <a:t>Are cigarettes left burning</a:t>
            </a:r>
          </a:p>
          <a:p>
            <a:pPr marL="342900" indent="-342900" eaLnBrk="0" hangingPunct="0"/>
            <a:r>
              <a:rPr lang="en-GB" dirty="0">
                <a:solidFill>
                  <a:srgbClr val="0070C0"/>
                </a:solidFill>
                <a:latin typeface="Arial" charset="0"/>
              </a:rPr>
              <a:t>in ash trays around the home?</a:t>
            </a:r>
          </a:p>
        </p:txBody>
      </p:sp>
    </p:spTree>
    <p:extLst>
      <p:ext uri="{BB962C8B-B14F-4D97-AF65-F5344CB8AC3E}">
        <p14:creationId xmlns:p14="http://schemas.microsoft.com/office/powerpoint/2010/main" val="25082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9" y="332656"/>
            <a:ext cx="3237309" cy="504056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GB" sz="2800" b="1" dirty="0">
                <a:latin typeface="Arial" charset="0"/>
              </a:rPr>
              <a:t>Smoke alarms</a:t>
            </a: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b="1" dirty="0">
              <a:latin typeface="Arial" charset="0"/>
            </a:endParaRPr>
          </a:p>
          <a:p>
            <a:pPr>
              <a:buFontTx/>
              <a:buNone/>
            </a:pPr>
            <a:endParaRPr lang="en-GB" sz="2800" dirty="0">
              <a:latin typeface="Arial" charset="0"/>
            </a:endParaRP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4932040" y="4348956"/>
            <a:ext cx="3719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 alarms should</a:t>
            </a:r>
          </a:p>
          <a:p>
            <a:pPr algn="l" eaLnBrk="1" hangingPunct="1"/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fitted on each floor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4" y="3861048"/>
            <a:ext cx="4141143" cy="2475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29412"/>
            <a:ext cx="2517229" cy="2265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980728"/>
            <a:ext cx="5735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 alarms warn you that there is a fire. </a:t>
            </a:r>
            <a:r>
              <a:rPr lang="en-GB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they are working once a week</a:t>
            </a:r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pressing the tester button. Use a broom handle rather than climbing a step ladder</a:t>
            </a:r>
          </a:p>
        </p:txBody>
      </p:sp>
    </p:spTree>
    <p:extLst>
      <p:ext uri="{BB962C8B-B14F-4D97-AF65-F5344CB8AC3E}">
        <p14:creationId xmlns:p14="http://schemas.microsoft.com/office/powerpoint/2010/main" val="19526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4" grpId="0"/>
    </p:bldLst>
  </p:timing>
</p:sld>
</file>

<file path=ppt/theme/theme1.xml><?xml version="1.0" encoding="utf-8"?>
<a:theme xmlns:a="http://schemas.openxmlformats.org/drawingml/2006/main" name="WYFRS Presentation">
  <a:themeElements>
    <a:clrScheme name="WYFRS">
      <a:dk1>
        <a:srgbClr val="293E6B"/>
      </a:dk1>
      <a:lt1>
        <a:sysClr val="window" lastClr="FFFFFF"/>
      </a:lt1>
      <a:dk2>
        <a:srgbClr val="000000"/>
      </a:dk2>
      <a:lt2>
        <a:srgbClr val="F8F8F8"/>
      </a:lt2>
      <a:accent1>
        <a:srgbClr val="293E6B"/>
      </a:accent1>
      <a:accent2>
        <a:srgbClr val="FEE000"/>
      </a:accent2>
      <a:accent3>
        <a:srgbClr val="969696"/>
      </a:accent3>
      <a:accent4>
        <a:srgbClr val="FEE000"/>
      </a:accent4>
      <a:accent5>
        <a:srgbClr val="A2A5A4"/>
      </a:accent5>
      <a:accent6>
        <a:srgbClr val="293E6B"/>
      </a:accent6>
      <a:hlink>
        <a:srgbClr val="293E6B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3FA829E02BD4EA467ED83808E7378" ma:contentTypeVersion="3" ma:contentTypeDescription="Create a new document." ma:contentTypeScope="" ma:versionID="28ef49c0d2f0136e6ce4a77dd4219f8d">
  <xsd:schema xmlns:xsd="http://www.w3.org/2001/XMLSchema" xmlns:xs="http://www.w3.org/2001/XMLSchema" xmlns:p="http://schemas.microsoft.com/office/2006/metadata/properties" xmlns:ns2="f57f42db-038f-47fe-8f0e-e58a7eaff566" xmlns:ns3="51e1c5da-9b98-4f9f-8755-b4d4742b5600" targetNamespace="http://schemas.microsoft.com/office/2006/metadata/properties" ma:root="true" ma:fieldsID="a73001ab8db4e40d61114cc239ba3199" ns2:_="" ns3:_="">
    <xsd:import namespace="f57f42db-038f-47fe-8f0e-e58a7eaff566"/>
    <xsd:import namespace="51e1c5da-9b98-4f9f-8755-b4d4742b5600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SharedWithUsers" minOccurs="0"/>
                <xsd:element ref="ns2:Internal_x002f_External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f42db-038f-47fe-8f0e-e58a7eaff566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Arson"/>
          <xsd:enumeration value="Bonfire and Fireworks"/>
          <xsd:enumeration value="Covid-19 Resources"/>
          <xsd:enumeration value="Data Protection"/>
          <xsd:enumeration value="Dementia"/>
          <xsd:enumeration value="Drugs and Alcohol"/>
          <xsd:enumeration value="General"/>
          <xsd:enumeration value="Great Fire of London"/>
          <xsd:enumeration value="Home Fire Safety"/>
          <xsd:enumeration value="Mental health"/>
          <xsd:enumeration value="Partnerships"/>
          <xsd:enumeration value="Performance Management"/>
          <xsd:enumeration value="Prevention Database &amp; Mobile Working"/>
          <xsd:enumeration value="Road Safety"/>
          <xsd:enumeration value="Safe &amp; Well"/>
          <xsd:enumeration value="Safeguarding"/>
          <xsd:enumeration value="Scout Fire Safety Activity Badge"/>
          <xsd:enumeration value="Smoke Detectors"/>
          <xsd:enumeration value="Water Safety"/>
          <xsd:enumeration value="WM Support"/>
        </xsd:restriction>
      </xsd:simpleType>
    </xsd:element>
    <xsd:element name="Internal_x002f_External" ma:index="10" ma:displayName="Internal/External" ma:format="Dropdown" ma:internalName="Internal_x002f_External">
      <xsd:simpleType>
        <xsd:restriction base="dms:Choice">
          <xsd:enumeration value="Internal Staff Training"/>
          <xsd:enumeration value="External Educ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1c5da-9b98-4f9f-8755-b4d4742b560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ternal_x002f_External xmlns="f57f42db-038f-47fe-8f0e-e58a7eaff566">External Education</Internal_x002f_External>
    <Category xmlns="f57f42db-038f-47fe-8f0e-e58a7eaff566">General</Category>
    <SharedWithUsers xmlns="51e1c5da-9b98-4f9f-8755-b4d4742b5600">
      <UserInfo>
        <DisplayName>Robert Fox</DisplayName>
        <AccountId>401</AccountId>
        <AccountType/>
      </UserInfo>
      <UserInfo>
        <DisplayName>Lee Mitchell</DisplayName>
        <AccountId>1204</AccountId>
        <AccountType/>
      </UserInfo>
      <UserInfo>
        <DisplayName>Amy Kot</DisplayName>
        <AccountId>1342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4CB5DDD-F6AF-401D-AE89-B421C26C3C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f42db-038f-47fe-8f0e-e58a7eaff566"/>
    <ds:schemaRef ds:uri="51e1c5da-9b98-4f9f-8755-b4d4742b56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6D8973-7612-4CFA-9401-EDF45592CC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747F1B-80D9-45CA-A5E5-239726DFE707}">
  <ds:schemaRefs>
    <ds:schemaRef ds:uri="http://schemas.microsoft.com/office/2006/metadata/properties"/>
    <ds:schemaRef ds:uri="http://schemas.microsoft.com/office/infopath/2007/PartnerControls"/>
    <ds:schemaRef ds:uri="f57f42db-038f-47fe-8f0e-e58a7eaff56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WYFRS%20Presentation</Template>
  <TotalTime>2606</TotalTime>
  <Words>402</Words>
  <Application>Microsoft Office PowerPoint</Application>
  <PresentationFormat>On-screen Show (4:3)</PresentationFormat>
  <Paragraphs>76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Unicode MS</vt:lpstr>
      <vt:lpstr>Calibri</vt:lpstr>
      <vt:lpstr>Century Gothic</vt:lpstr>
      <vt:lpstr>Times New Roman</vt:lpstr>
      <vt:lpstr>WYFRS Presentation</vt:lpstr>
      <vt:lpstr>PowerPoint Presentation</vt:lpstr>
      <vt:lpstr>This presentation will help to identify:-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Michelle Rhodes</cp:lastModifiedBy>
  <cp:revision>136</cp:revision>
  <cp:lastPrinted>2014-03-26T11:01:39Z</cp:lastPrinted>
  <dcterms:created xsi:type="dcterms:W3CDTF">2014-03-25T15:35:44Z</dcterms:created>
  <dcterms:modified xsi:type="dcterms:W3CDTF">2023-01-12T09:47:14Z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0x0101007373FA829E02BD4EA467ED83808E7378</vt:lpwstr>
  </property>
  <property fmtid="{D5CDD505-2E9C-101B-9397-08002B2CF9AE}" pid="3" name="_dlc_DocIdItemGuid">
    <vt:lpwstr>3eab3391-04b1-49a5-8db9-cfd5a355b0aa</vt:lpwstr>
  </property>
</Properties>
</file>